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1. Oricâţi ani de lacrimi cere-o slujbă mare,</a:t>
            </a:r>
            <a:br/>
            <a:r>
              <a:t>Oricât frig şi tremur cere-o primăvară,</a:t>
            </a:r>
            <a:br/>
            <a:r>
              <a:t>/: Orice cale aspră cere-o sărbătoare</a:t>
            </a:r>
            <a:br/>
            <a:r>
              <a:t>Merită, plăteşte, nici un rău nu-ţi pară. :/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2. Orice sângerare cere-o mântuire,</a:t>
            </a:r>
            <a:br/>
            <a:r>
              <a:t>Orice înfrânare cere-o taină rară,</a:t>
            </a:r>
            <a:br/>
            <a:r>
              <a:t>/: Orice aşteptare cere-a ta-mplinire</a:t>
            </a:r>
            <a:br/>
            <a:r>
              <a:t>Merită, aşteaptă, nici un rău nu-ţi pară. :/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3. Orice drum îţi cere culmea însorită,</a:t>
            </a:r>
            <a:br/>
            <a:r>
              <a:t>Orice înfrânare veşnica-ţi comoară.</a:t>
            </a:r>
            <a:br/>
            <a:r>
              <a:t>/: Pacea conştiinţei cât ţi-ar fi plătită</a:t>
            </a:r>
            <a:br/>
            <a:r>
              <a:t>Merită, plăteşte, nici-un rău nu-ţi pară. :/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00150"/>
            <a:ext cx="7315200" cy="2743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/>
          <a:p>
            <a:pPr algn="ctr">
              <a:defRPr sz="4000"/>
            </a:pPr>
            <a:r>
              <a:t>4. Orice suferinţă să mai dai iubirii,</a:t>
            </a:r>
            <a:br/>
            <a:r>
              <a:t>Orice chin slujirea lui Hristos mai ceară,</a:t>
            </a:r>
            <a:br/>
            <a:r>
              <a:t>/: Orice jertfă-ţi cere slava mântuirii</a:t>
            </a:r>
            <a:br/>
            <a:r>
              <a:t>Merită, jertfeşte, nici un rău nu-ţi pară. :/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0" y="41148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r">
              <a:defRPr sz="2400"/>
            </a:pPr>
            <a:r>
              <a:t>Amin!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